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359" r:id="rId3"/>
    <p:sldId id="377" r:id="rId4"/>
    <p:sldId id="391" r:id="rId5"/>
    <p:sldId id="393" r:id="rId6"/>
    <p:sldId id="383" r:id="rId7"/>
    <p:sldId id="381" r:id="rId8"/>
    <p:sldId id="387" r:id="rId9"/>
    <p:sldId id="388" r:id="rId10"/>
    <p:sldId id="394" r:id="rId11"/>
    <p:sldId id="389" r:id="rId12"/>
    <p:sldId id="39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800000"/>
    <a:srgbClr val="33CC33"/>
    <a:srgbClr val="1A6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434" autoAdjust="0"/>
  </p:normalViewPr>
  <p:slideViewPr>
    <p:cSldViewPr>
      <p:cViewPr varScale="1">
        <p:scale>
          <a:sx n="70" d="100"/>
          <a:sy n="70" d="100"/>
        </p:scale>
        <p:origin x="159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A8B41-A7C0-4BBA-8292-354D96F3CD5A}" type="datetimeFigureOut">
              <a:rPr lang="en-AU" smtClean="0"/>
              <a:pPr/>
              <a:t>2/12/2019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BCF10-1263-449C-ACDB-947A08B475C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6559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BCF10-1263-449C-ACDB-947A08B475C4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8960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89D8-0F79-4767-AAEC-7065BA197F1D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798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B69D-0132-4B0D-A5C7-727C9741E3ED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803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814B-99B5-4756-A5A2-1564B9E1450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612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E4096-5E30-4E02-B8DE-97CD5718D835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922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0DC87-2A17-40DC-BCE3-A1024472C4D8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686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DAB1-A062-428E-9C19-6C65F84A895D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580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344B8-B23C-453B-811A-2F2DBBEC5639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636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B7B2-3E88-4839-B037-0E01C22293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5657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2EA4-ABB9-4A11-BA6C-B9D9906C804D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5032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6CB6-A8A7-4E1C-9C50-8B1FF5ACC8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5614063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6CB6-A8A7-4E1C-9C50-8B1FF5ACC8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7312357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6CB6-A8A7-4E1C-9C50-8B1FF5ACC8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4057441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6CB6-A8A7-4E1C-9C50-8B1FF5ACC8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4585820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6CB6-A8A7-4E1C-9C50-8B1FF5ACC8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4020580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6CB6-A8A7-4E1C-9C50-8B1FF5ACC8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2524255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8D840-7D06-46E4-B999-7C597217F976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8887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43A3-7660-4824-A469-77510740C5A9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161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4A76CB6-A8A7-4E1C-9C50-8B1FF5ACC82A}" type="datetime1">
              <a:rPr lang="en-AU" smtClean="0"/>
              <a:pPr/>
              <a:t>2/12/2019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fr-FR" smtClean="0"/>
              <a:t>2222THS - Week 3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75804-6D1D-4531-977E-74EF0CF1B31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6313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60848"/>
            <a:ext cx="84582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7-Final Project: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4077072"/>
            <a:ext cx="4906888" cy="1791490"/>
          </a:xfrm>
        </p:spPr>
        <p:txBody>
          <a:bodyPr>
            <a:normAutofit/>
          </a:bodyPr>
          <a:lstStyle/>
          <a:p>
            <a:pPr algn="ctr"/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Name:</a:t>
            </a:r>
          </a:p>
          <a:p>
            <a:pPr algn="ctr"/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Affiliation: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348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465067" cy="1066800"/>
          </a:xfrm>
        </p:spPr>
        <p:txBody>
          <a:bodyPr>
            <a:normAutofit/>
          </a:bodyPr>
          <a:lstStyle/>
          <a:p>
            <a:pPr marL="857250" indent="-857250" algn="ctr">
              <a:buFont typeface="+mj-lt"/>
              <a:buAutoNum type="romanUcPeriod"/>
            </a:pP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A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xmlns="" id="{896BEE6B-7863-4295-A3C1-8079E901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87488"/>
            <a:ext cx="9324528" cy="582637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pPr marL="658501" indent="-5715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 study that is analyzed in this discussion is “Evaluating the Feasibility and Financial Impact of Establishing a Dialysis Center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South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Nevada”.</a:t>
            </a:r>
          </a:p>
          <a:p>
            <a:pPr marL="658501" indent="-5715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one of the case studies discussed in </a:t>
            </a:r>
            <a:r>
              <a:rPr lang="en-US" sz="32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2.</a:t>
            </a:r>
          </a:p>
          <a:p>
            <a:pPr marL="658501" indent="-5715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report provides details about the problem,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situation, conclusion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recommendations to the Finance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Committee.</a:t>
            </a:r>
            <a:endParaRPr lang="en-US" sz="3200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58501" indent="-571500">
              <a:buFont typeface="Wingdings" panose="05000000000000000000" pitchFamily="2" charset="2"/>
              <a:buChar char="q"/>
            </a:pPr>
            <a:endParaRPr lang="en-US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4248" y="6453336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/>
              <a:t>Bowie et al., 2017, p. 92-93</a:t>
            </a:r>
          </a:p>
        </p:txBody>
      </p:sp>
    </p:spTree>
    <p:extLst>
      <p:ext uri="{BB962C8B-B14F-4D97-AF65-F5344CB8AC3E}">
        <p14:creationId xmlns:p14="http://schemas.microsoft.com/office/powerpoint/2010/main" val="1114100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2918"/>
            <a:ext cx="90364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of the Situation</a:t>
            </a:r>
            <a:endParaRPr lang="en-US" sz="42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484784"/>
            <a:ext cx="9036496" cy="50897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state government of Nevada and St. Rose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are concerned about the growth in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end-stage renal disease (ESRD) in different parts of the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decision is to be made on the viability of establishing a dialysis center in Southern Nevada.</a:t>
            </a:r>
            <a:endParaRPr lang="en-US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46045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also seek to understand the financial impacts of the project.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the project be feasible and at the same time offer financial benefits to the mother hospital?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the organization move ahead and establish the facility in Southern Nevada?</a:t>
            </a:r>
            <a:endParaRPr lang="en-US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683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459432"/>
            <a:ext cx="7348363" cy="2232248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of the </a:t>
            </a:r>
            <a:r>
              <a:rPr lang="en-US" sz="4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Situation</a:t>
            </a:r>
            <a:r>
              <a:rPr lang="en-US" sz="4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73" y="1916832"/>
            <a:ext cx="8892480" cy="4545872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unquestionable that the population in Southern Nevada requires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dialysis center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based on the presented evidence including: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staffing, the population of the ESRD patients, and the current level of access to the available facilities by the patients among other critical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aspects.</a:t>
            </a:r>
            <a:endParaRPr lang="en-US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3968"/>
            <a:ext cx="8229600" cy="1066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</a:t>
            </a:r>
            <a:r>
              <a:rPr 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operational budget and equipment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are too high   and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make this investment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unattractive.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may only be viable if the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will have to cut down on some expenses or acquire an additional source of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average operational cost annually may range between $470,000 and $990,000.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64" y="39234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764" y="1628800"/>
            <a:ext cx="9044869" cy="5229200"/>
          </a:xfrm>
        </p:spPr>
        <p:txBody>
          <a:bodyPr>
            <a:noAutofit/>
          </a:bodyPr>
          <a:lstStyle/>
          <a:p>
            <a:pPr marL="452628" indent="-3429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it is still not 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known precisely whether the South Nevadan dialysis center will attract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patients.</a:t>
            </a:r>
          </a:p>
          <a:p>
            <a:pPr marL="452628" indent="-342900"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Lean Six Sigma Model can help determine the viability of the project.</a:t>
            </a:r>
          </a:p>
          <a:p>
            <a:pPr marL="452628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ccording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Improta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(2019),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long-term significant improvement not only in the manufacturing industry but also in the healthcare sector. </a:t>
            </a:r>
            <a:endParaRPr lang="en-US" sz="3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856984" cy="5760640"/>
          </a:xfrm>
        </p:spPr>
        <p:txBody>
          <a:bodyPr>
            <a:noAutofit/>
          </a:bodyPr>
          <a:lstStyle/>
          <a:p>
            <a:pPr marL="452628" indent="-342900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Lean Six Sigma approach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will help the organization be focused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eliminating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defects.</a:t>
            </a:r>
          </a:p>
          <a:p>
            <a:pPr marL="452628" indent="-342900"/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of these defects Include: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poor staffing, overcrowding, and inefficient service delivery among others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2628" indent="-342900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would require the company to utilize the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Define-Measure-Analyze-Improve-Control (DMAIC)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tool which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five-step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 to process improvement</a:t>
            </a:r>
          </a:p>
        </p:txBody>
      </p:sp>
    </p:spTree>
    <p:extLst>
      <p:ext uri="{BB962C8B-B14F-4D97-AF65-F5344CB8AC3E}">
        <p14:creationId xmlns:p14="http://schemas.microsoft.com/office/powerpoint/2010/main" val="4113916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 </a:t>
            </a:r>
            <a:endParaRPr lang="en-US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1"/>
            <a:ext cx="9036496" cy="5400601"/>
          </a:xfrm>
        </p:spPr>
        <p:txBody>
          <a:bodyPr>
            <a:noAutofit/>
          </a:bodyPr>
          <a:lstStyle/>
          <a:p>
            <a:pPr marL="681228" indent="-571500"/>
            <a:r>
              <a:rPr lang="en-US" sz="36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US" sz="36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Lean Six Sigma approach, the following recommendations should be taken be into consideration</a:t>
            </a:r>
            <a:r>
              <a:rPr lang="en-US" sz="36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3600" dirty="0"/>
              <a:t>The social and economic value the project presents override the financial expenses that will be </a:t>
            </a:r>
            <a:r>
              <a:rPr lang="en-US" sz="3600" dirty="0" smtClean="0"/>
              <a:t>encountered.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should proceed and establish the dialysis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 considering the social and economic value it brings.</a:t>
            </a:r>
          </a:p>
          <a:p>
            <a:pPr marL="566928" indent="-457200">
              <a:buFont typeface="+mj-lt"/>
              <a:buAutoNum type="arabicPeriod"/>
            </a:pPr>
            <a:endParaRPr lang="en-US" sz="36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622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 </a:t>
            </a:r>
            <a:r>
              <a:rPr lang="en-US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4863"/>
            <a:ext cx="9144000" cy="4536505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hospital should focus on enhancing its patient-care 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</a:t>
            </a:r>
          </a:p>
          <a:p>
            <a:pPr marL="109728" indent="0">
              <a:buNone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hospital should identify an additional source of funds.</a:t>
            </a:r>
          </a:p>
          <a:p>
            <a:pPr marL="681228" indent="-571500"/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suggestions will be helpful in straightening the financial path to follow in this endeavor.</a:t>
            </a:r>
            <a:endParaRPr lang="en-US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en-US" sz="36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8753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0555"/>
            <a:ext cx="7055380" cy="14005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21085"/>
            <a:ext cx="9036496" cy="48273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findings affirm that the organization needs to set up a </a:t>
            </a:r>
            <a:r>
              <a:rPr lang="en-US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dailaysis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center in Southern Nevada.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further revealed that this would brings social and economic value and create long-term positive financial impacts.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additional source of funds is needed to implement the plan.</a:t>
            </a:r>
            <a:endParaRPr lang="en-US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97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066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Improta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Balato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Ricciardi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C., Russo, M. A.,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Santalucia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Triassi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Cesarelli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(2019). Lean Six Sigma in healthcare. 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TQM Journal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2959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1226</TotalTime>
  <Words>600</Words>
  <Application>Microsoft Office PowerPoint</Application>
  <PresentationFormat>On-screen Show (4:3)</PresentationFormat>
  <Paragraphs>46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Ion</vt:lpstr>
      <vt:lpstr>Module 7-Final Project: Part 2</vt:lpstr>
      <vt:lpstr>Introduction</vt:lpstr>
      <vt:lpstr>PowerPoint Presentation</vt:lpstr>
      <vt:lpstr>Summary Cont…</vt:lpstr>
      <vt:lpstr>Analysis of the Situation </vt:lpstr>
      <vt:lpstr>Analysis Cont….</vt:lpstr>
      <vt:lpstr>Analysis Cont….</vt:lpstr>
      <vt:lpstr>Analysis Cont…</vt:lpstr>
      <vt:lpstr>Recommendations </vt:lpstr>
      <vt:lpstr>Recommendations Cont…</vt:lpstr>
      <vt:lpstr>Conclusion</vt:lpstr>
      <vt:lpstr>References</vt:lpstr>
    </vt:vector>
  </TitlesOfParts>
  <Company>Griffith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behaviour of the hospitality consumer</dc:title>
  <dc:creator>Sarah Gardiner</dc:creator>
  <cp:lastModifiedBy>Microsoft</cp:lastModifiedBy>
  <cp:revision>324</cp:revision>
  <dcterms:created xsi:type="dcterms:W3CDTF">2012-03-19T03:28:43Z</dcterms:created>
  <dcterms:modified xsi:type="dcterms:W3CDTF">2019-12-02T14:01:18Z</dcterms:modified>
</cp:coreProperties>
</file>